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BFE47-706E-4A16-A09E-982F5C631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EB5CAD-518D-4BFB-87B9-E8C17876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BA00B-6446-4EB9-82A2-F845ACB0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E97BB4-828D-4E6B-A716-394D07860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54E93B-A858-4CC3-88BC-1B49728B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326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299EE-1D2F-484D-BB48-3D738022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ECEDF52-AA72-4E4B-AB02-29109B13C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42B1B0-7326-43C8-BFDA-D5C5C22E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6FCA71-67FB-4E43-A958-5D3B62FD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77D598-FA21-4A90-916D-CA72199B6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577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F778EC-C3F6-482A-9302-316CCFF33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37FB9F-BB50-4488-8CB1-EDB7BEDDD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7EE27D-5F55-4615-85AE-0A751AE14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99D338-7CAD-401B-B5FB-372041CB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DF7EA7-6145-4A6F-A8A0-DD1E6272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52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73A1B-E5F0-472E-B091-4A36C1DD7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115DBF-F0CD-445B-A5C4-1FBE91F17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EEC204-825A-4734-86A2-AC99E8BC7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4304EA-0DF2-4BB4-AFCC-C96D6BA18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3374DA-8FF8-4251-BBD2-7562B559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246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649A2-3319-4D62-8E39-76E5112B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F22F97-FE64-47E2-8D1A-2A48ABC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CE2212-8F28-4C4C-A1B6-D90AF789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EBB900-8C3B-4A6A-86B1-97530E64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B8C207-FBFF-457B-8B37-CD72EA76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26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DF019-838D-4118-88BC-E29787E0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CDDBE4-1909-47E5-A50C-DF3D112F0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0A8F94-EFA4-4730-9CD5-C61C2EAD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D18EA8-28A1-4B56-9512-7F899D6A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5BD702-6015-4D29-9903-071FACFA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5BFCEC-61F2-4C51-8D8B-92BF2186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202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0B804-36B7-4A44-89D4-7570BE31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60661C-43E7-4A2E-8126-0F5E0C5A3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D3EC2E-FD2B-4563-88A0-7F9208BA3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776FFF8-0B04-4AE3-8C7E-716912E82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A0AD61-B181-4FC6-83E6-0E33D798D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99D440C-DAD8-401F-A34B-05CE8E732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ECF599-CFC8-4A84-B5FB-8D5D8AC9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93BD0D4-70C2-47A9-8D5B-9811AC29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13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DF008-696A-4B3B-9D6E-2A575F9BA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EF04AFE-BEEB-4677-939B-D4D01D0F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A82F38-094A-47A8-804A-F086FB2D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213AAE-29B8-4210-B59D-2DBA88483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44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AAA2CEC-1396-496C-A688-CF42A0C7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0D0DFF8-0508-46C7-A195-E980F4DD6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2B963AB-2C6A-4C92-8029-0CF19858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62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52049-9322-4657-BF92-8AD256EB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B3FCAE-BE21-4608-B99D-A7569510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ED5201-1318-48A9-B873-E51755D97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B77A6E7-D0C8-437C-9F06-0A1AC053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E3A4EA-4375-45E2-A2AD-40D366F2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C02420-FD2F-48B6-8896-057CCA58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71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E9690-DD36-482A-A874-6DFA9753D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C977B53-5994-428E-9811-230075F31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71BC93-EC1F-4F62-98B7-CFA85B95C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71D41E-5E91-413F-A9F3-6989A4011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9173F5-7D1C-4A90-8D4F-274D67C07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F66E7A9-79B5-4F38-B16F-DFC17B29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30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90F0432-6780-496B-B259-DD1A90C5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52F5CE-1FEC-4864-91A0-60A5E5240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D892C9-8A1B-4DD5-A13A-8AE587391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10743-4BE3-4690-8988-A72919D7750E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FD2839-EDCD-404F-8FA7-A7C63ED1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6F4EF8-8804-4E79-BCD8-3ED99D346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20976-B234-4EF0-B658-5D9A05A40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81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A9F1EB-9E0A-4512-B6A5-F1C1F23921EB}"/>
              </a:ext>
            </a:extLst>
          </p:cNvPr>
          <p:cNvSpPr txBox="1"/>
          <p:nvPr/>
        </p:nvSpPr>
        <p:spPr>
          <a:xfrm>
            <a:off x="1262818" y="2618938"/>
            <a:ext cx="9666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PRINCÍPIOS DA PROGRAMAÇÃO ORIENTADA À OBJETOS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71E6D0-D171-4CE3-8867-109D1FC6E3F5}"/>
              </a:ext>
            </a:extLst>
          </p:cNvPr>
          <p:cNvSpPr txBox="1"/>
          <p:nvPr/>
        </p:nvSpPr>
        <p:spPr>
          <a:xfrm>
            <a:off x="8650691" y="3200400"/>
            <a:ext cx="218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Prof</a:t>
            </a:r>
            <a:r>
              <a:rPr lang="pt-BR" b="1" dirty="0"/>
              <a:t> Rafael Monteiro</a:t>
            </a:r>
          </a:p>
        </p:txBody>
      </p:sp>
      <p:pic>
        <p:nvPicPr>
          <p:cNvPr id="13" name="Picture 2" descr="Resultado de imagem para java duke">
            <a:extLst>
              <a:ext uri="{FF2B5EF4-FFF2-40B4-BE49-F238E27FC236}">
                <a16:creationId xmlns:a16="http://schemas.microsoft.com/office/drawing/2014/main" id="{D1942D15-4BE4-47A3-96AF-3C6D4371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025" y="318399"/>
            <a:ext cx="2308527" cy="2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371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087AC48-32C8-4DE4-83CC-F39CE225DA98}"/>
              </a:ext>
            </a:extLst>
          </p:cNvPr>
          <p:cNvSpPr/>
          <p:nvPr/>
        </p:nvSpPr>
        <p:spPr>
          <a:xfrm>
            <a:off x="8176591" y="4731026"/>
            <a:ext cx="3249842" cy="1656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599B55-FFA6-41B1-B8CF-E278E4735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4" t="8463" r="19291" b="12836"/>
          <a:stretch/>
        </p:blipFill>
        <p:spPr>
          <a:xfrm>
            <a:off x="955344" y="427678"/>
            <a:ext cx="9908274" cy="605631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28B59EF-7417-423B-A989-68CFEC278980}"/>
              </a:ext>
            </a:extLst>
          </p:cNvPr>
          <p:cNvSpPr/>
          <p:nvPr/>
        </p:nvSpPr>
        <p:spPr>
          <a:xfrm>
            <a:off x="9036782" y="5402536"/>
            <a:ext cx="2389651" cy="124155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14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087AC48-32C8-4DE4-83CC-F39CE225DA98}"/>
              </a:ext>
            </a:extLst>
          </p:cNvPr>
          <p:cNvSpPr/>
          <p:nvPr/>
        </p:nvSpPr>
        <p:spPr>
          <a:xfrm>
            <a:off x="8176591" y="4731026"/>
            <a:ext cx="3249842" cy="1656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7B5EBB-1F06-45EE-AF72-7B148919A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9082" r="15109" b="28502"/>
          <a:stretch/>
        </p:blipFill>
        <p:spPr>
          <a:xfrm>
            <a:off x="213327" y="801757"/>
            <a:ext cx="11765346" cy="52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B239FC7-42F0-45AE-90EF-123C78433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30769" r="11731" b="11179"/>
          <a:stretch/>
        </p:blipFill>
        <p:spPr>
          <a:xfrm>
            <a:off x="765567" y="2004136"/>
            <a:ext cx="10128739" cy="398115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087AC48-32C8-4DE4-83CC-F39CE225DA98}"/>
              </a:ext>
            </a:extLst>
          </p:cNvPr>
          <p:cNvSpPr/>
          <p:nvPr/>
        </p:nvSpPr>
        <p:spPr>
          <a:xfrm>
            <a:off x="8176591" y="4731026"/>
            <a:ext cx="3249842" cy="1656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C929F8-FA43-4141-8F83-E8E23C571EB9}"/>
              </a:ext>
            </a:extLst>
          </p:cNvPr>
          <p:cNvSpPr txBox="1"/>
          <p:nvPr/>
        </p:nvSpPr>
        <p:spPr>
          <a:xfrm>
            <a:off x="3929383" y="212035"/>
            <a:ext cx="3801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/>
              <a:t>LEGO X JAVA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18C692-F0E3-4D6A-B490-71EA3E80FFD6}"/>
              </a:ext>
            </a:extLst>
          </p:cNvPr>
          <p:cNvSpPr txBox="1"/>
          <p:nvPr/>
        </p:nvSpPr>
        <p:spPr>
          <a:xfrm>
            <a:off x="4752781" y="1024210"/>
            <a:ext cx="2154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Qual a relação?</a:t>
            </a:r>
          </a:p>
        </p:txBody>
      </p:sp>
      <p:pic>
        <p:nvPicPr>
          <p:cNvPr id="1026" name="Picture 2" descr="Resultado de imagem para java duke">
            <a:extLst>
              <a:ext uri="{FF2B5EF4-FFF2-40B4-BE49-F238E27FC236}">
                <a16:creationId xmlns:a16="http://schemas.microsoft.com/office/drawing/2014/main" id="{C345428C-1AF3-4BD7-BC03-08C1468A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617" y="4409017"/>
            <a:ext cx="2308527" cy="2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9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087AC48-32C8-4DE4-83CC-F39CE225DA98}"/>
              </a:ext>
            </a:extLst>
          </p:cNvPr>
          <p:cNvSpPr/>
          <p:nvPr/>
        </p:nvSpPr>
        <p:spPr>
          <a:xfrm>
            <a:off x="8176591" y="4731026"/>
            <a:ext cx="3249842" cy="1656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CE6BAF8-E02F-4643-AF57-5476D296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11014" r="15761" b="16715"/>
          <a:stretch/>
        </p:blipFill>
        <p:spPr>
          <a:xfrm>
            <a:off x="1123375" y="470452"/>
            <a:ext cx="9504868" cy="4956313"/>
          </a:xfrm>
          <a:prstGeom prst="rect">
            <a:avLst/>
          </a:prstGeom>
        </p:spPr>
      </p:pic>
      <p:pic>
        <p:nvPicPr>
          <p:cNvPr id="1026" name="Picture 2" descr="Resultado de imagem para java duke">
            <a:extLst>
              <a:ext uri="{FF2B5EF4-FFF2-40B4-BE49-F238E27FC236}">
                <a16:creationId xmlns:a16="http://schemas.microsoft.com/office/drawing/2014/main" id="{C345428C-1AF3-4BD7-BC03-08C1468A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44" y="4557461"/>
            <a:ext cx="2308527" cy="2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05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087AC48-32C8-4DE4-83CC-F39CE225DA98}"/>
              </a:ext>
            </a:extLst>
          </p:cNvPr>
          <p:cNvSpPr/>
          <p:nvPr/>
        </p:nvSpPr>
        <p:spPr>
          <a:xfrm>
            <a:off x="8176591" y="4731026"/>
            <a:ext cx="3249842" cy="1656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java duke">
            <a:extLst>
              <a:ext uri="{FF2B5EF4-FFF2-40B4-BE49-F238E27FC236}">
                <a16:creationId xmlns:a16="http://schemas.microsoft.com/office/drawing/2014/main" id="{C345428C-1AF3-4BD7-BC03-08C1468A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591" y="4557461"/>
            <a:ext cx="2308527" cy="2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A3B20D7-ACFB-4546-A834-C68714D06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" t="8889" r="12827" b="33545"/>
          <a:stretch/>
        </p:blipFill>
        <p:spPr>
          <a:xfrm>
            <a:off x="765567" y="783165"/>
            <a:ext cx="10084904" cy="394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81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087AC48-32C8-4DE4-83CC-F39CE225DA98}"/>
              </a:ext>
            </a:extLst>
          </p:cNvPr>
          <p:cNvSpPr/>
          <p:nvPr/>
        </p:nvSpPr>
        <p:spPr>
          <a:xfrm>
            <a:off x="8176591" y="4731026"/>
            <a:ext cx="3249842" cy="1656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java duke">
            <a:extLst>
              <a:ext uri="{FF2B5EF4-FFF2-40B4-BE49-F238E27FC236}">
                <a16:creationId xmlns:a16="http://schemas.microsoft.com/office/drawing/2014/main" id="{C345428C-1AF3-4BD7-BC03-08C1468A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591" y="4557461"/>
            <a:ext cx="2308527" cy="2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2A10BE-4F83-480B-9CDA-44133AD93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15266" r="17609" b="23864"/>
          <a:stretch/>
        </p:blipFill>
        <p:spPr>
          <a:xfrm>
            <a:off x="1083618" y="470452"/>
            <a:ext cx="9279581" cy="41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0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087AC48-32C8-4DE4-83CC-F39CE225DA98}"/>
              </a:ext>
            </a:extLst>
          </p:cNvPr>
          <p:cNvSpPr/>
          <p:nvPr/>
        </p:nvSpPr>
        <p:spPr>
          <a:xfrm>
            <a:off x="8176591" y="4731026"/>
            <a:ext cx="3249842" cy="1656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java duke">
            <a:extLst>
              <a:ext uri="{FF2B5EF4-FFF2-40B4-BE49-F238E27FC236}">
                <a16:creationId xmlns:a16="http://schemas.microsoft.com/office/drawing/2014/main" id="{C345428C-1AF3-4BD7-BC03-08C1468A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591" y="4557461"/>
            <a:ext cx="2308527" cy="23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2A10BE-4F83-480B-9CDA-44133AD934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" t="15266" r="17609" b="23864"/>
          <a:stretch/>
        </p:blipFill>
        <p:spPr>
          <a:xfrm>
            <a:off x="1083618" y="470452"/>
            <a:ext cx="9279581" cy="417443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89C3A96-969B-44C6-A94B-3A17AC9958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 t="9082" r="12609" b="25796"/>
          <a:stretch/>
        </p:blipFill>
        <p:spPr>
          <a:xfrm>
            <a:off x="641199" y="324677"/>
            <a:ext cx="10164418" cy="44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6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087AC48-32C8-4DE4-83CC-F39CE225DA98}"/>
              </a:ext>
            </a:extLst>
          </p:cNvPr>
          <p:cNvSpPr/>
          <p:nvPr/>
        </p:nvSpPr>
        <p:spPr>
          <a:xfrm>
            <a:off x="8176591" y="4731026"/>
            <a:ext cx="3249842" cy="1656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BD29E1-DD16-4303-9BB3-FFE2B3195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11401" r="10110" b="4252"/>
          <a:stretch/>
        </p:blipFill>
        <p:spPr>
          <a:xfrm>
            <a:off x="583095" y="470452"/>
            <a:ext cx="10614991" cy="57845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3ED1991-E75A-46CF-A7AC-8B9A3E288DDA}"/>
              </a:ext>
            </a:extLst>
          </p:cNvPr>
          <p:cNvSpPr/>
          <p:nvPr/>
        </p:nvSpPr>
        <p:spPr>
          <a:xfrm>
            <a:off x="8375374" y="4863549"/>
            <a:ext cx="3249842" cy="139147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>
                <a:solidFill>
                  <a:srgbClr val="FF0000"/>
                </a:solidFill>
              </a:rPr>
              <a:t>“TODO OBJETO É UMA INSTÂNCIA DE UMA CLASSE.”</a:t>
            </a:r>
          </a:p>
          <a:p>
            <a:pPr algn="r"/>
            <a:r>
              <a:rPr lang="pt-BR" b="1" i="1" dirty="0" err="1">
                <a:solidFill>
                  <a:srgbClr val="FF0000"/>
                </a:solidFill>
              </a:rPr>
              <a:t>Deitel</a:t>
            </a:r>
            <a:endParaRPr lang="pt-BR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5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087AC48-32C8-4DE4-83CC-F39CE225DA98}"/>
              </a:ext>
            </a:extLst>
          </p:cNvPr>
          <p:cNvSpPr/>
          <p:nvPr/>
        </p:nvSpPr>
        <p:spPr>
          <a:xfrm>
            <a:off x="8176591" y="4731026"/>
            <a:ext cx="3249842" cy="1656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E990AD-0267-4378-9FC4-DA2123B14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" t="10435" r="11522" b="10338"/>
          <a:stretch/>
        </p:blipFill>
        <p:spPr>
          <a:xfrm>
            <a:off x="566784" y="470452"/>
            <a:ext cx="10204175" cy="54333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3ED1991-E75A-46CF-A7AC-8B9A3E288DDA}"/>
              </a:ext>
            </a:extLst>
          </p:cNvPr>
          <p:cNvSpPr/>
          <p:nvPr/>
        </p:nvSpPr>
        <p:spPr>
          <a:xfrm>
            <a:off x="8574156" y="4943062"/>
            <a:ext cx="2852277" cy="14444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pt-B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 classes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podem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ter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zero, um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ou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mais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atributos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que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são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variáveis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destinadas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a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armazenar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informações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intrinsecamente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associadas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aos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objetos</a:t>
            </a:r>
            <a:r>
              <a:rPr kumimoji="1"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200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representados</a:t>
            </a:r>
            <a:endParaRPr lang="pt-BR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2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B087AC48-32C8-4DE4-83CC-F39CE225DA98}"/>
              </a:ext>
            </a:extLst>
          </p:cNvPr>
          <p:cNvSpPr/>
          <p:nvPr/>
        </p:nvSpPr>
        <p:spPr>
          <a:xfrm>
            <a:off x="8176591" y="4731026"/>
            <a:ext cx="3249842" cy="1656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CE766F-1693-48CF-9D69-B2E2BD6E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8463" r="10235" b="6859"/>
          <a:stretch/>
        </p:blipFill>
        <p:spPr>
          <a:xfrm>
            <a:off x="765567" y="470452"/>
            <a:ext cx="10304060" cy="580712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CBD9CC9-B5F5-4FBC-8248-3EDAF67A3854}"/>
              </a:ext>
            </a:extLst>
          </p:cNvPr>
          <p:cNvSpPr/>
          <p:nvPr/>
        </p:nvSpPr>
        <p:spPr>
          <a:xfrm>
            <a:off x="8574156" y="4850295"/>
            <a:ext cx="3249842" cy="177579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i="1" dirty="0">
              <a:solidFill>
                <a:srgbClr val="FF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C950AB-FDCE-44E1-A32A-579464FD4A3B}"/>
              </a:ext>
            </a:extLst>
          </p:cNvPr>
          <p:cNvSpPr txBox="1"/>
          <p:nvPr/>
        </p:nvSpPr>
        <p:spPr>
          <a:xfrm>
            <a:off x="8641946" y="4850296"/>
            <a:ext cx="3182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990000"/>
              </a:buClr>
              <a:defRPr/>
            </a:pP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Enquanto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os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atributos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permitem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armazenar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dados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associados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aos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objetos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ou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seja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valores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que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descrevem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a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aparência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ou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o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estado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de um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certo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objeto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os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métodos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(methods)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ou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funções-membro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realizam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operações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sobre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os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atributos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de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uma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   </a:t>
            </a:r>
            <a:r>
              <a:rPr kumimoji="1" lang="en-US" sz="14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classe</a:t>
            </a:r>
            <a:r>
              <a:rPr kumimoji="1" 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451192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</TotalTime>
  <Words>93</Words>
  <Application>Microsoft Office PowerPoint</Application>
  <PresentationFormat>Widescreen</PresentationFormat>
  <Paragraphs>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Monteiro Ribeiro</dc:creator>
  <cp:lastModifiedBy>Rafael Monteiro Ribeiro</cp:lastModifiedBy>
  <cp:revision>12</cp:revision>
  <dcterms:created xsi:type="dcterms:W3CDTF">2018-09-20T17:57:49Z</dcterms:created>
  <dcterms:modified xsi:type="dcterms:W3CDTF">2022-05-05T18:22:15Z</dcterms:modified>
</cp:coreProperties>
</file>